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</p:sldIdLst>
  <p:sldSz cy="5143500" cx="9144000"/>
  <p:notesSz cx="9144000" cy="51435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84" roundtripDataSignature="AMtx7mjPD+HKhd0ch5S4ew5WuQGM1M4t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customschemas.google.com/relationships/presentationmetadata" Target="metadata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" name="Google Shape;51;p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e61041c138_0_1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" name="Google Shape;125;g1e61041c138_0_1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e61041c138_0_2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" name="Google Shape;133;g1e61041c138_0_2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e61041c138_0_6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g1e61041c138_0_6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e61041c138_0_7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" name="Google Shape;148;g1e61041c138_0_7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e61041c138_0_8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" name="Google Shape;156;g1e61041c138_0_8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e61041c138_0_8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g1e61041c138_0_8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e61041c138_0_9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" name="Google Shape;171;g1e61041c138_0_9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e61041c138_0_19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" name="Google Shape;180;g1e61041c138_0_19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e61041c138_0_14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g1e61041c138_0_14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e61041c138_0_14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" name="Google Shape;196;g1e61041c138_0_14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e5d4df6f9c_0_11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" name="Google Shape;58;g1e5d4df6f9c_0_11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e61041c138_0_24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" name="Google Shape;203;g1e61041c138_0_24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61041c138_0_24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" name="Google Shape;210;g1e61041c138_0_24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e61041c138_0_25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g1e61041c138_0_25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e61041c138_0_26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6" name="Google Shape;226;g1e61041c138_0_26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e61041c138_0_27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4" name="Google Shape;234;g1e61041c138_0_27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e61041c138_0_27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" name="Google Shape;241;g1e61041c138_0_27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e61041c138_0_28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g1e61041c138_0_28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e61041c138_0_29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5" name="Google Shape;255;g1e61041c138_0_29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e61041c138_0_29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2" name="Google Shape;262;g1e61041c138_0_29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e61041c138_0_30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9" name="Google Shape;269;g1e61041c138_0_30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e5d4df6f9c_0_11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" name="Google Shape;66;g1e5d4df6f9c_0_11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e61041c138_0_31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6" name="Google Shape;276;g1e61041c138_0_31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e61041c138_0_35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3" name="Google Shape;283;g1e61041c138_0_35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e61041c138_0_31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0" name="Google Shape;290;g1e61041c138_0_31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e61041c138_0_32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7" name="Google Shape;297;g1e61041c138_0_32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e61041c138_0_33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4" name="Google Shape;304;g1e61041c138_0_33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e61041c138_0_36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1" name="Google Shape;311;g1e61041c138_0_36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e61041c138_0_34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8" name="Google Shape;318;g1e61041c138_0_34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e61041c138_0_34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5" name="Google Shape;325;g1e61041c138_0_34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e61041c138_0_36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g1e61041c138_0_36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e61041c138_0_37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9" name="Google Shape;339;g1e61041c138_0_37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e5d4df6f9c_0_12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" name="Google Shape;75;g1e5d4df6f9c_0_12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e61041c138_0_38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7" name="Google Shape;347;g1e61041c138_0_38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e61041c138_0_39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5" name="Google Shape;355;g1e61041c138_0_39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e61041c138_0_40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3" name="Google Shape;363;g1e61041c138_0_40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e61041c138_0_40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0" name="Google Shape;370;g1e61041c138_0_40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e61041c138_0_41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7" name="Google Shape;377;g1e61041c138_0_41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e61041c138_0_42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5" name="Google Shape;385;g1e61041c138_0_42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e61041c138_0_43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3" name="Google Shape;393;g1e61041c138_0_43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e61041c138_0_43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1" name="Google Shape;401;g1e61041c138_0_43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e61041c138_0_44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7" name="Google Shape;407;g1e61041c138_0_44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e61041c138_0_45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4" name="Google Shape;414;g1e61041c138_0_45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e5d4df6f9c_0_13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" name="Google Shape;83;g1e5d4df6f9c_0_13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e61041c138_0_46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1" name="Google Shape;421;g1e61041c138_0_46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e61041c138_0_46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9" name="Google Shape;429;g1e61041c138_0_46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e61041c138_0_47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7" name="Google Shape;437;g1e61041c138_0_47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e61041c138_0_48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5" name="Google Shape;445;g1e61041c138_0_48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e61041c138_0_49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3" name="Google Shape;453;g1e61041c138_0_49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e61041c138_0_50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1" name="Google Shape;461;g1e61041c138_0_50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e61041c138_0_50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9" name="Google Shape;469;g1e61041c138_0_50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e61041c138_0_51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5" name="Google Shape;475;g1e61041c138_0_51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e61041c138_0_52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2" name="Google Shape;482;g1e61041c138_0_52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e61041c138_0_57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0" name="Google Shape;490;g1e61041c138_0_57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e5d4df6f9c_0_14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" name="Google Shape;92;g1e5d4df6f9c_0_14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e61041c138_0_57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8" name="Google Shape;498;g1e61041c138_0_57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e61041c138_0_63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6" name="Google Shape;506;g1e61041c138_0_63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e61041c138_0_63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3" name="Google Shape;513;g1e61041c138_0_63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e61041c138_0_64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1" name="Google Shape;521;g1e61041c138_0_64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e61041c138_0_65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9" name="Google Shape;529;g1e61041c138_0_65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e61041c138_0_66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7" name="Google Shape;537;g1e61041c138_0_66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e61041c138_0_66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5" name="Google Shape;545;g1e61041c138_0_66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e61041c138_0_67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3" name="Google Shape;553;g1e61041c138_0_67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e61041c138_0_68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1" name="Google Shape;561;g1e61041c138_0_68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e61041c138_0_69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9" name="Google Shape;569;g1e61041c138_0_69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e5d4df6f9c_0_14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g1e5d4df6f9c_0_14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e61041c138_0_70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7" name="Google Shape;577;g1e61041c138_0_70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e61041c138_0_70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5" name="Google Shape;585;g1e61041c138_0_70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e61041c138_0_71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3" name="Google Shape;593;g1e61041c138_0_71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e61041c138_0_72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1" name="Google Shape;601;g1e61041c138_0_72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e61041c138_0_73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9" name="Google Shape;609;g1e61041c138_0_73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e61041c138_0_74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7" name="Google Shape;617;g1e61041c138_0_74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e61041c138_0_74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4" name="Google Shape;624;g1e61041c138_0_74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e577251438_0_29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2" name="Google Shape;632;g1e577251438_0_29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0" name="Google Shape;640;p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1" name="Google Shape;641;p7:notes"/>
          <p:cNvSpPr txBox="1"/>
          <p:nvPr>
            <p:ph idx="12" type="sldNum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e61041c138_0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" name="Google Shape;109;g1e61041c138_0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e61041c138_0_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" name="Google Shape;117;g1e61041c138_0_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9"/>
          <p:cNvSpPr txBox="1"/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9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9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9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+ Black">
  <p:cSld name="Logo + Black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0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10"/>
          <p:cNvSpPr txBox="1"/>
          <p:nvPr>
            <p:ph idx="1" type="body"/>
          </p:nvPr>
        </p:nvSpPr>
        <p:spPr>
          <a:xfrm>
            <a:off x="956888" y="1375506"/>
            <a:ext cx="7230222" cy="2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10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10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10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/>
          <p:nvPr/>
        </p:nvSpPr>
        <p:spPr>
          <a:xfrm>
            <a:off x="1664207" y="460248"/>
            <a:ext cx="5580888" cy="438912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2"/>
          <p:cNvSpPr txBox="1"/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12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12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12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12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3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13"/>
          <p:cNvSpPr txBox="1"/>
          <p:nvPr>
            <p:ph idx="1" type="body"/>
          </p:nvPr>
        </p:nvSpPr>
        <p:spPr>
          <a:xfrm>
            <a:off x="493475" y="1350312"/>
            <a:ext cx="3801745" cy="291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13"/>
          <p:cNvSpPr txBox="1"/>
          <p:nvPr>
            <p:ph idx="2" type="body"/>
          </p:nvPr>
        </p:nvSpPr>
        <p:spPr>
          <a:xfrm>
            <a:off x="4608274" y="1350312"/>
            <a:ext cx="4022725" cy="3330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1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13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1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1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14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1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15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1"/>
            <a:ext cx="9144000" cy="514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8"/>
          <p:cNvPicPr preferRelativeResize="0"/>
          <p:nvPr/>
        </p:nvPicPr>
        <p:blipFill rotWithShape="1">
          <a:blip r:embed="rId2">
            <a:alphaModFix/>
          </a:blip>
          <a:srcRect b="-62954" l="-10475" r="0" t="-31201"/>
          <a:stretch/>
        </p:blipFill>
        <p:spPr>
          <a:xfrm>
            <a:off x="8382000" y="209550"/>
            <a:ext cx="533399" cy="22859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7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6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Relationship Id="rId4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Relationship Id="rId4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Relationship Id="rId4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.png"/><Relationship Id="rId4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.png"/><Relationship Id="rId4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.png"/><Relationship Id="rId4" Type="http://schemas.openxmlformats.org/officeDocument/2006/relationships/image" Target="../media/image4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.png"/><Relationship Id="rId4" Type="http://schemas.openxmlformats.org/officeDocument/2006/relationships/image" Target="../media/image3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.png"/><Relationship Id="rId4" Type="http://schemas.openxmlformats.org/officeDocument/2006/relationships/image" Target="../media/image3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.png"/><Relationship Id="rId4" Type="http://schemas.openxmlformats.org/officeDocument/2006/relationships/image" Target="../media/image3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.png"/><Relationship Id="rId4" Type="http://schemas.openxmlformats.org/officeDocument/2006/relationships/image" Target="../media/image4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.png"/><Relationship Id="rId4" Type="http://schemas.openxmlformats.org/officeDocument/2006/relationships/image" Target="../media/image3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.png"/><Relationship Id="rId4" Type="http://schemas.openxmlformats.org/officeDocument/2006/relationships/image" Target="../media/image3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.png"/><Relationship Id="rId4" Type="http://schemas.openxmlformats.org/officeDocument/2006/relationships/image" Target="../media/image4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.png"/><Relationship Id="rId4" Type="http://schemas.openxmlformats.org/officeDocument/2006/relationships/image" Target="../media/image4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.png"/><Relationship Id="rId4" Type="http://schemas.openxmlformats.org/officeDocument/2006/relationships/image" Target="../media/image5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.png"/><Relationship Id="rId4" Type="http://schemas.openxmlformats.org/officeDocument/2006/relationships/image" Target="../media/image4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.png"/><Relationship Id="rId4" Type="http://schemas.openxmlformats.org/officeDocument/2006/relationships/image" Target="../media/image4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.png"/><Relationship Id="rId4" Type="http://schemas.openxmlformats.org/officeDocument/2006/relationships/image" Target="../media/image5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.png"/><Relationship Id="rId4" Type="http://schemas.openxmlformats.org/officeDocument/2006/relationships/image" Target="../media/image5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.png"/><Relationship Id="rId4" Type="http://schemas.openxmlformats.org/officeDocument/2006/relationships/image" Target="../media/image5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.png"/><Relationship Id="rId4" Type="http://schemas.openxmlformats.org/officeDocument/2006/relationships/image" Target="../media/image5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.png"/><Relationship Id="rId4" Type="http://schemas.openxmlformats.org/officeDocument/2006/relationships/image" Target="../media/image5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.png"/><Relationship Id="rId4" Type="http://schemas.openxmlformats.org/officeDocument/2006/relationships/image" Target="../media/image6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.png"/><Relationship Id="rId4" Type="http://schemas.openxmlformats.org/officeDocument/2006/relationships/image" Target="../media/image5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.png"/><Relationship Id="rId4" Type="http://schemas.openxmlformats.org/officeDocument/2006/relationships/image" Target="../media/image5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.png"/><Relationship Id="rId4" Type="http://schemas.openxmlformats.org/officeDocument/2006/relationships/image" Target="../media/image5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.png"/><Relationship Id="rId4" Type="http://schemas.openxmlformats.org/officeDocument/2006/relationships/image" Target="../media/image58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.png"/><Relationship Id="rId4" Type="http://schemas.openxmlformats.org/officeDocument/2006/relationships/image" Target="../media/image6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66.gif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6.png"/><Relationship Id="rId4" Type="http://schemas.openxmlformats.org/officeDocument/2006/relationships/image" Target="../media/image60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6200" y="-19887"/>
            <a:ext cx="9135540" cy="5138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9542" y="849040"/>
            <a:ext cx="3204916" cy="86212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/>
          <p:nvPr/>
        </p:nvSpPr>
        <p:spPr>
          <a:xfrm>
            <a:off x="1424069" y="2479190"/>
            <a:ext cx="5976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Hybrid Mobile App Development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Revisando React Native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e61041c138_0_14"/>
          <p:cNvSpPr txBox="1"/>
          <p:nvPr/>
        </p:nvSpPr>
        <p:spPr>
          <a:xfrm>
            <a:off x="1897075" y="1522005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State management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 Redux funciona como uma fonte única da verdade, que salva dados e estado que podem ser utilizados por todo o aplicativo, sem termos duplicação de informação, e sem a necessidade de prop-drilling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g1e61041c138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1e61041c138_0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1e61041c138_0_1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Redux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e61041c138_0_21"/>
          <p:cNvSpPr txBox="1"/>
          <p:nvPr/>
        </p:nvSpPr>
        <p:spPr>
          <a:xfrm>
            <a:off x="1897075" y="1522005"/>
            <a:ext cx="5976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Quando devemos utilizar?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Quando precisamos persistir dados além da vida de um componente, e quando precisarmos de uma fonte única da verdade, de uma informação necessária para múltiplos componentes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g1e61041c138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1e61041c138_0_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1e61041c138_0_2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Redux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e61041c138_0_68"/>
          <p:cNvSpPr txBox="1"/>
          <p:nvPr/>
        </p:nvSpPr>
        <p:spPr>
          <a:xfrm>
            <a:off x="1897075" y="1317905"/>
            <a:ext cx="5976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E como iniciar?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Para utilizar o Redux, nós precisamos de 3 “peças”.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 Store, que é o guardião do nosso estado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As actions, que são os eventos criados pelos componentes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 reducer, que é responsável pela lógica de cada action ouvida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g1e61041c138_0_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1e61041c138_0_6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Redux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g1e61041c138_0_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1e61041c138_0_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1e61041c138_0_7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Redux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g1e61041c138_0_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0725" y="1499500"/>
            <a:ext cx="6722550" cy="282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e61041c138_0_81"/>
          <p:cNvSpPr txBox="1"/>
          <p:nvPr/>
        </p:nvSpPr>
        <p:spPr>
          <a:xfrm>
            <a:off x="1897075" y="1317905"/>
            <a:ext cx="5976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Como funciona o Redux</a:t>
            </a: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1 - O Componente dispara uma ação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2 - A ação entra em uma fila do store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3 - A primeira ação é consumida pelo store, que adiciona seu estado atual e repassa ao reducer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4 - O reducer executa aquela ação de acordo com o que foi programado nele, e devolve um novo estado ao store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5 - O store se atualiza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59" name="Google Shape;159;g1e61041c138_0_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1e61041c138_0_8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Redux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g1e61041c138_0_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1e61041c138_0_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1e61041c138_0_8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Redux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g1e61041c138_0_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0727" y="1086101"/>
            <a:ext cx="4964700" cy="3723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e61041c138_0_94"/>
          <p:cNvSpPr txBox="1"/>
          <p:nvPr/>
        </p:nvSpPr>
        <p:spPr>
          <a:xfrm>
            <a:off x="1897075" y="1317905"/>
            <a:ext cx="5976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E como iniciar?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g1e61041c138_0_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1e61041c138_0_9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Redux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g1e61041c138_0_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4213" y="1955702"/>
            <a:ext cx="2870424" cy="143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1e61041c138_0_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6275" y="3829078"/>
            <a:ext cx="4686300" cy="5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e61041c138_0_195"/>
          <p:cNvSpPr txBox="1"/>
          <p:nvPr/>
        </p:nvSpPr>
        <p:spPr>
          <a:xfrm>
            <a:off x="1897075" y="1195430"/>
            <a:ext cx="597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Novo padrão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g1e61041c138_0_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1e61041c138_0_19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Redux 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g1e61041c138_0_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0325" y="1626799"/>
            <a:ext cx="4891100" cy="341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e61041c138_0_142"/>
          <p:cNvSpPr txBox="1"/>
          <p:nvPr/>
        </p:nvSpPr>
        <p:spPr>
          <a:xfrm>
            <a:off x="1897075" y="1195430"/>
            <a:ext cx="597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Novo padrão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g1e61041c138_0_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1e61041c138_0_14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Redux 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g1e61041c138_0_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0938" y="1760155"/>
            <a:ext cx="6556984" cy="2634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e61041c138_0_149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Dispatch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O dispatch é uma função especial do redux. Sempre que quisermos executar uma action para o redux “ouvir” devemos chamá-la utilizando esse método. 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g1e61041c138_0_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1e61041c138_0_14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Redux 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e5d4df6f9c_0_110"/>
          <p:cNvSpPr txBox="1"/>
          <p:nvPr/>
        </p:nvSpPr>
        <p:spPr>
          <a:xfrm>
            <a:off x="1897075" y="1820800"/>
            <a:ext cx="56706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Similar ao webpack, o Metro irá buildar o projeto para nós, e criar a versão nativa. Basta rodarmos o comando abaixo: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npm start</a:t>
            </a:r>
            <a:endParaRPr b="1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g1e5d4df6f9c_0_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g1e5d4df6f9c_0_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g1e5d4df6f9c_0_110"/>
          <p:cNvSpPr txBox="1"/>
          <p:nvPr/>
        </p:nvSpPr>
        <p:spPr>
          <a:xfrm>
            <a:off x="1897075" y="439600"/>
            <a:ext cx="5393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Buildando com o Metro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e61041c138_0_242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Aplicando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Agora que relembramos como utilizar o redux, vamos aplicar para o nosso projeto.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criar um reducer apenas, e nele vamos salvar os dados de nome e sobrenome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06" name="Google Shape;206;g1e61041c138_0_2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1e61041c138_0_24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Redux 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61041c138_0_248"/>
          <p:cNvSpPr txBox="1"/>
          <p:nvPr/>
        </p:nvSpPr>
        <p:spPr>
          <a:xfrm>
            <a:off x="1897075" y="1195430"/>
            <a:ext cx="5976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Criando uma pasta reducers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13" name="Google Shape;213;g1e61041c138_0_2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1e61041c138_0_24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Redux 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g1e61041c138_0_2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6150" y="1580998"/>
            <a:ext cx="5695626" cy="353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e61041c138_0_255"/>
          <p:cNvSpPr txBox="1"/>
          <p:nvPr/>
        </p:nvSpPr>
        <p:spPr>
          <a:xfrm>
            <a:off x="1897075" y="1195430"/>
            <a:ext cx="5976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Criando uma pasta reducers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21" name="Google Shape;221;g1e61041c138_0_2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1e61041c138_0_25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Redux 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g1e61041c138_0_2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6150" y="1580998"/>
            <a:ext cx="5695626" cy="353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e61041c138_0_262"/>
          <p:cNvSpPr txBox="1"/>
          <p:nvPr/>
        </p:nvSpPr>
        <p:spPr>
          <a:xfrm>
            <a:off x="1897075" y="1195430"/>
            <a:ext cx="5976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Criando os arquivos de store e slice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29" name="Google Shape;229;g1e61041c138_0_2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1e61041c138_0_26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Redux 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g1e61041c138_0_2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8825" y="1730399"/>
            <a:ext cx="6151402" cy="32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e61041c138_0_270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Aplicando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agora criar o slice para a nossa aplicação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Nele vamos definir o nosso objeto de state, nosso initialState e nossas actions, derivadas do nosso reducer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37" name="Google Shape;237;g1e61041c138_0_2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1e61041c138_0_27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Redux 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g1e61041c138_0_2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1e61041c138_0_27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Redux 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5" name="Google Shape;245;g1e61041c138_0_2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2850" y="1195821"/>
            <a:ext cx="6153150" cy="35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g1e61041c138_0_2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1e61041c138_0_28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Redux 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g1e61041c138_0_2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7613" y="1259846"/>
            <a:ext cx="6143625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g1e61041c138_0_2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1e61041c138_0_29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Redux 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Google Shape;259;g1e61041c138_0_2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6900" y="1313196"/>
            <a:ext cx="5410200" cy="33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g1e61041c138_0_2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1e61041c138_0_29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Redux 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Google Shape;266;g1e61041c138_0_2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7863" y="1163796"/>
            <a:ext cx="6103137" cy="3752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g1e61041c138_0_3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1e61041c138_0_30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Redux 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Google Shape;273;g1e61041c138_0_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6500" y="1216396"/>
            <a:ext cx="6065853" cy="3752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e5d4df6f9c_0_117"/>
          <p:cNvSpPr txBox="1"/>
          <p:nvPr/>
        </p:nvSpPr>
        <p:spPr>
          <a:xfrm>
            <a:off x="1897075" y="1820800"/>
            <a:ext cx="56706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Similar ao webpack, o Metro irá buildar o projeto para nós, e criar a versão nativa. Basta rodarmos o comando abaixo: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npm start</a:t>
            </a:r>
            <a:endParaRPr b="1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g1e5d4df6f9c_0_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g1e5d4df6f9c_0_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g1e5d4df6f9c_0_117"/>
          <p:cNvSpPr txBox="1"/>
          <p:nvPr/>
        </p:nvSpPr>
        <p:spPr>
          <a:xfrm>
            <a:off x="1897075" y="439600"/>
            <a:ext cx="5393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Buildando com o Metro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" name="Google Shape;72;g1e5d4df6f9c_0_1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9993" y="0"/>
            <a:ext cx="778401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g1e61041c138_0_3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1e61041c138_0_31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Redux 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g1e61041c138_0_3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0938" y="1259821"/>
            <a:ext cx="6556984" cy="3433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e61041c138_0_354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Aplicando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Agora vamos configurar nossa store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A store pode receber mais de um reducer, mas no nosso caso, temos apenas um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86" name="Google Shape;286;g1e61041c138_0_3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1e61041c138_0_35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Redux 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g1e61041c138_0_3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1e61041c138_0_31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Redux 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4" name="Google Shape;294;g1e61041c138_0_3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3513" y="1163796"/>
            <a:ext cx="6556985" cy="360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g1e61041c138_0_3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1e61041c138_0_32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Redux 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" name="Google Shape;301;g1e61041c138_0_3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0938" y="1366546"/>
            <a:ext cx="6556985" cy="328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g1e61041c138_0_3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1e61041c138_0_33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Redux 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8" name="Google Shape;308;g1e61041c138_0_3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6888" y="1216396"/>
            <a:ext cx="6490236" cy="3752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e61041c138_0_360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Aplicando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Por último, iremos passar a nossa store através do provider, para o nosso App.jsx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Isso já é o suficiente para nossas telas terem acesso ao nosso state e disparar actions, através dos hooks 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14" name="Google Shape;314;g1e61041c138_0_3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1e61041c138_0_36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Redux 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g1e61041c138_0_3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1e61041c138_0_34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Redux 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2" name="Google Shape;322;g1e61041c138_0_3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6725" y="1153121"/>
            <a:ext cx="6350561" cy="3752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g1e61041c138_0_3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1e61041c138_0_34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Redux 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9" name="Google Shape;329;g1e61041c138_0_3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6913" y="1216396"/>
            <a:ext cx="6045022" cy="3752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e61041c138_0_366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Aplicando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Agora vamos modificar o nosso projeto, para utilizar o redux, ao invés de salvar os nomes diretamente no state do componente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35" name="Google Shape;335;g1e61041c138_0_3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1e61041c138_0_36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Redux 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e61041c138_0_378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Aplicando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Agora vamos modificar o nosso projeto, para utilizar o redux, ao invés de salvar os nomes diretamente no state do componente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42" name="Google Shape;342;g1e61041c138_0_3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1e61041c138_0_37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Redux 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4" name="Google Shape;344;g1e61041c138_0_3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350" y="1086094"/>
            <a:ext cx="7272301" cy="399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e5d4df6f9c_0_125"/>
          <p:cNvSpPr txBox="1"/>
          <p:nvPr/>
        </p:nvSpPr>
        <p:spPr>
          <a:xfrm>
            <a:off x="1897075" y="1820800"/>
            <a:ext cx="56706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Ao analisarmos a pasta do nosso novo projeto, vamos ver que temos uma pasta android.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 Metro irá criar um projeto android a partir do nosso projeto react native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Google Shape;78;g1e5d4df6f9c_0_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g1e5d4df6f9c_0_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g1e5d4df6f9c_0_125"/>
          <p:cNvSpPr txBox="1"/>
          <p:nvPr/>
        </p:nvSpPr>
        <p:spPr>
          <a:xfrm>
            <a:off x="1897075" y="439600"/>
            <a:ext cx="5393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Buildando com o Metro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e61041c138_0_387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Aplicando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Agora vamos modificar o nosso projeto, para utilizar o redux, ao invés de salvar os nomes diretamente no state do componente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50" name="Google Shape;350;g1e61041c138_0_3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g1e61041c138_0_38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Redux 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" name="Google Shape;352;g1e61041c138_0_3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000" y="1086094"/>
            <a:ext cx="7334374" cy="394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e61041c138_0_395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Aplicando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Agora vamos modificar o nosso projeto, para utilizar o redux, ao invés de salvar os nomes diretamente no state do componente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58" name="Google Shape;358;g1e61041c138_0_3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1e61041c138_0_39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Redux 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0" name="Google Shape;360;g1e61041c138_0_3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050" y="60117"/>
            <a:ext cx="8900279" cy="490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e61041c138_0_403"/>
          <p:cNvSpPr txBox="1"/>
          <p:nvPr/>
        </p:nvSpPr>
        <p:spPr>
          <a:xfrm>
            <a:off x="1897075" y="1195430"/>
            <a:ext cx="59760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Consertando o App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Nosso ProjetinTop quebrou devido a um excesso de chamadas.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Isso ocorreu porque o update da store do nosso redux dispara a renderização do nosso componente.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É muito importante sabermos o que re-renderiza nossos componente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66" name="Google Shape;366;g1e61041c138_0_4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g1e61041c138_0_40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E… Quebrou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e61041c138_0_409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Consertando o App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Para consertar, iremos modificar as nossas actions para verificar se o nome já foi adicionado, e apenas adicionar nomes novos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73" name="Google Shape;373;g1e61041c138_0_4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1e61041c138_0_40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E… Quebrou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e61041c138_0_415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Consertando o App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Para consertar, iremos modificar as nossas actions para verificar se o nome já foi adicionado, e apenas adicionar nomes novos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80" name="Google Shape;380;g1e61041c138_0_4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g1e61041c138_0_41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E… Quebrou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2" name="Google Shape;382;g1e61041c138_0_4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551" y="77200"/>
            <a:ext cx="8556450" cy="498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e61041c138_0_422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Consertando o App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Para consertar, iremos modificar as nossas actions para verificar se o nome já foi adicionado, e apenas adicionar nomes novos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88" name="Google Shape;388;g1e61041c138_0_4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1e61041c138_0_42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E… Quebrou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0" name="Google Shape;390;g1e61041c138_0_4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075" y="102792"/>
            <a:ext cx="8525375" cy="498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e61041c138_0_430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Consertando o App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Para consertar, iremos modificar as nossas actions para verificar se o nome já foi adicionado, e apenas adicionar nomes novos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96" name="Google Shape;396;g1e61041c138_0_4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1e61041c138_0_43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E… Quebrou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" name="Google Shape;398;g1e61041c138_0_4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913" y="35391"/>
            <a:ext cx="7885019" cy="50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g1e61041c138_0_4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g1e61041c138_0_4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3375" y="56350"/>
            <a:ext cx="321724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e61041c138_0_445"/>
          <p:cNvSpPr txBox="1"/>
          <p:nvPr/>
        </p:nvSpPr>
        <p:spPr>
          <a:xfrm>
            <a:off x="1897075" y="1195430"/>
            <a:ext cx="5976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Não repitam o que fizemos aqui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Não devemos gerar dispatchs na renderização de componentes, quando estamos “ouvindo” a store, é uma prática ruim.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Como a mudança no store dispara a renderização, o risco de termos um stack overflow é alto.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10" name="Google Shape;410;g1e61041c138_0_4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g1e61041c138_0_44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Atenção!!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e61041c138_0_455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Não repitam o que fizemos aqui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Vamos agora colocar os nomes no initialState, que é o mais correto a se fazer para termos um estado inicial populado.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17" name="Google Shape;417;g1e61041c138_0_4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g1e61041c138_0_45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Atenção!!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e5d4df6f9c_0_132"/>
          <p:cNvSpPr txBox="1"/>
          <p:nvPr/>
        </p:nvSpPr>
        <p:spPr>
          <a:xfrm>
            <a:off x="1897075" y="1820800"/>
            <a:ext cx="56706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Ao analisarmos a pasta do nosso novo projeto, vamos ver que temos uma pasta android.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 Metro irá criar um projeto android a partir do nosso projeto react native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g1e5d4df6f9c_0_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1e5d4df6f9c_0_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g1e5d4df6f9c_0_132"/>
          <p:cNvSpPr txBox="1"/>
          <p:nvPr/>
        </p:nvSpPr>
        <p:spPr>
          <a:xfrm>
            <a:off x="1897075" y="439600"/>
            <a:ext cx="5393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Buildando com o Metro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g1e5d4df6f9c_0_1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7302" y="237102"/>
            <a:ext cx="7461412" cy="473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e61041c138_0_461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Não repitam o que fizemos aqui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Vamos agora colocar os nomes no initialState, que é o mais correto a se fazer para termos um estado inicial populado.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24" name="Google Shape;424;g1e61041c138_0_4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g1e61041c138_0_46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Atenção!!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6" name="Google Shape;426;g1e61041c138_0_4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725" y="166850"/>
            <a:ext cx="8770800" cy="4731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e61041c138_0_468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Não repitam o que fizemos aqui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Vamos agora colocar os nomes no initialState, que é o mais correto a se fazer para termos um estado inicial populado.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32" name="Google Shape;432;g1e61041c138_0_4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g1e61041c138_0_46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Atenção!!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4" name="Google Shape;434;g1e61041c138_0_4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350" y="102792"/>
            <a:ext cx="8912726" cy="472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e61041c138_0_476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Não repitam o que fizemos aqui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Vamos agora colocar os nomes no initialState, que é o mais correto a se fazer para termos um estado inicial populado.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40" name="Google Shape;440;g1e61041c138_0_4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g1e61041c138_0_47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Atenção!!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2" name="Google Shape;442;g1e61041c138_0_4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5500"/>
            <a:ext cx="8091614" cy="48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e61041c138_0_484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Não repitam o que fizemos aqui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Vamos agora colocar os nomes no initialState, que é o mais correto a se fazer para termos um estado inicial populado.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48" name="Google Shape;448;g1e61041c138_0_4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g1e61041c138_0_48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Atenção!!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0" name="Google Shape;450;g1e61041c138_0_4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1467"/>
            <a:ext cx="8275574" cy="479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e61041c138_0_492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Não repitam o que fizemos aqui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Vamos agora colocar os nomes no initialState, que é o mais correto a se fazer para termos um estado inicial populado.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56" name="Google Shape;456;g1e61041c138_0_4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g1e61041c138_0_49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Atenção!!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8" name="Google Shape;458;g1e61041c138_0_4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25" y="60117"/>
            <a:ext cx="8360925" cy="49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e61041c138_0_500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Não repitam o que fizemos aqui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Vamos agora colocar os nomes no initialState, que é o mais correto a se fazer para termos um estado inicial populado.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64" name="Google Shape;464;g1e61041c138_0_5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g1e61041c138_0_50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Atenção!!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6" name="Google Shape;466;g1e61041c138_0_5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375" y="92142"/>
            <a:ext cx="8343976" cy="50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g1e61041c138_0_5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g1e61041c138_0_5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5238" y="0"/>
            <a:ext cx="3033524" cy="507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e61041c138_0_516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Parte visual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Agora só falta adicionarmos os nomes na nossa página de adicionar nomes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Para isso, iremos precisar primeiro adicionar os componentes visuais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78" name="Google Shape;478;g1e61041c138_0_5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g1e61041c138_0_51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Adicionando Nomes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e61041c138_0_523"/>
          <p:cNvSpPr txBox="1"/>
          <p:nvPr/>
        </p:nvSpPr>
        <p:spPr>
          <a:xfrm>
            <a:off x="1897075" y="1522005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Principais Props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value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onChangeText (callback)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inputMode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maxLength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multiline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85" name="Google Shape;485;g1e61041c138_0_5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g1e61041c138_0_5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g1e61041c138_0_52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TextInput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e61041c138_0_570"/>
          <p:cNvSpPr txBox="1"/>
          <p:nvPr/>
        </p:nvSpPr>
        <p:spPr>
          <a:xfrm>
            <a:off x="1897075" y="1522005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Principais Props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value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onChangeText (callback)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inputMode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maxLength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multiline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93" name="Google Shape;493;g1e61041c138_0_5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g1e61041c138_0_5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g1e61041c138_0_57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TextInput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e5d4df6f9c_0_140"/>
          <p:cNvSpPr txBox="1"/>
          <p:nvPr/>
        </p:nvSpPr>
        <p:spPr>
          <a:xfrm>
            <a:off x="1897075" y="1820800"/>
            <a:ext cx="56706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Ao analisarmos a pasta do nosso novo projeto, vamos ver que temos uma pasta android.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 Metro irá criar um projeto android a partir do nosso projeto react native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g1e5d4df6f9c_0_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g1e5d4df6f9c_0_1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1e5d4df6f9c_0_140"/>
          <p:cNvSpPr txBox="1"/>
          <p:nvPr/>
        </p:nvSpPr>
        <p:spPr>
          <a:xfrm>
            <a:off x="1897075" y="439600"/>
            <a:ext cx="5393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Buildando com o Metro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g1e5d4df6f9c_0_1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8456" y="0"/>
            <a:ext cx="804708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e61041c138_0_577"/>
          <p:cNvSpPr txBox="1"/>
          <p:nvPr/>
        </p:nvSpPr>
        <p:spPr>
          <a:xfrm>
            <a:off x="1897075" y="1522005"/>
            <a:ext cx="5976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Controlando o Input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Para o nosso caso de uso, utilizaremos o TextInput como Controlled Component.</a:t>
            </a: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Isso significa que o estado dele será controlado pelo componente pai. Ou seja, iremos passar uma prop value, e atualizaremos ela com o estado do componente pai, utilizando o onChangeText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501" name="Google Shape;501;g1e61041c138_0_5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g1e61041c138_0_5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g1e61041c138_0_57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TextInput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e61041c138_0_631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Parte visual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Vamos inicialmente adicionar o mesmo style da Home no nosso SafeAreaView, e adicionar os componentes de TextInput e Button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09" name="Google Shape;509;g1e61041c138_0_6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g1e61041c138_0_63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Adicionando Nomes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e61041c138_0_637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Parte visual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Vamos inicialmente adicionar o mesmo style da Home no nosso SafeAreaView, e adicionar os componentes de TextInput e Button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16" name="Google Shape;516;g1e61041c138_0_6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g1e61041c138_0_63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Adicionando Nomes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8" name="Google Shape;518;g1e61041c138_0_6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1093"/>
            <a:ext cx="9144001" cy="4661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e61041c138_0_644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Parte visual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Vamos inicialmente adicionar o mesmo style da Home no nosso SafeAreaView, e adicionar os componentes de TextInput e Button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24" name="Google Shape;524;g1e61041c138_0_6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g1e61041c138_0_64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Adicionando Nomes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6" name="Google Shape;526;g1e61041c138_0_6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163" y="366713"/>
            <a:ext cx="8067675" cy="441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e61041c138_0_652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Parte visual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Vamos inicialmente adicionar o mesmo style da Home no nosso SafeAreaView, e adicionar os componentes de TextInput e Button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32" name="Google Shape;532;g1e61041c138_0_6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g1e61041c138_0_65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Adicionando Nomes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4" name="Google Shape;534;g1e61041c138_0_6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5363"/>
            <a:ext cx="9143999" cy="453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e61041c138_0_660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Parte visual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Vamos inicialmente adicionar o mesmo style da Home no nosso SafeAreaView, e adicionar os componentes de TextInput e Button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40" name="Google Shape;540;g1e61041c138_0_6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g1e61041c138_0_66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Adicionando Nomes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2" name="Google Shape;542;g1e61041c138_0_6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425" y="128588"/>
            <a:ext cx="8439150" cy="488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e61041c138_0_668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Parte visual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Vamos inicialmente adicionar o mesmo style da Home no nosso SafeAreaView, e adicionar os componentes de TextInput e Button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48" name="Google Shape;548;g1e61041c138_0_6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g1e61041c138_0_66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Adicionando Nomes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0" name="Google Shape;550;g1e61041c138_0_6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225" y="119063"/>
            <a:ext cx="8591550" cy="49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e61041c138_0_676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Parte visual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Vamos inicialmente adicionar o mesmo style da Home no nosso SafeAreaView, e adicionar os componentes de TextInput e Button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56" name="Google Shape;556;g1e61041c138_0_6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g1e61041c138_0_67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Adicionando Nomes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8" name="Google Shape;558;g1e61041c138_0_6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79" y="0"/>
            <a:ext cx="89988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e61041c138_0_684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Parte visual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Vamos inicialmente adicionar o mesmo style da Home no nosso SafeAreaView, e adicionar os componentes de TextInput e Button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64" name="Google Shape;564;g1e61041c138_0_6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g1e61041c138_0_68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Adicionando Nomes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6" name="Google Shape;566;g1e61041c138_0_6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807" y="0"/>
            <a:ext cx="836638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e61041c138_0_692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Parte visual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Vamos inicialmente adicionar o mesmo style da Home no nosso SafeAreaView, e adicionar os componentes de TextInput e Button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72" name="Google Shape;572;g1e61041c138_0_6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g1e61041c138_0_69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Adicionando Nomes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4" name="Google Shape;574;g1e61041c138_0_6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579" y="0"/>
            <a:ext cx="868884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e5d4df6f9c_0_149"/>
          <p:cNvSpPr txBox="1"/>
          <p:nvPr/>
        </p:nvSpPr>
        <p:spPr>
          <a:xfrm>
            <a:off x="1897075" y="1820800"/>
            <a:ext cx="56706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Agora podemos rodar esse projeto Android gerado no Android Studio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Basta abrirmos ele, como fariamos como qualquer outro projeto, e rodá-lo em um emulador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Para dar um reload no App que está rodando, basta usar a interface do Metro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g1e5d4df6f9c_0_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1e5d4df6f9c_0_1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1e5d4df6f9c_0_149"/>
          <p:cNvSpPr txBox="1"/>
          <p:nvPr/>
        </p:nvSpPr>
        <p:spPr>
          <a:xfrm>
            <a:off x="1656175" y="439600"/>
            <a:ext cx="5847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Rodando no Android Studio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e61041c138_0_700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Parte visual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Vamos inicialmente adicionar o mesmo style da Home no nosso SafeAreaView, e adicionar os componentes de TextInput e Button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80" name="Google Shape;580;g1e61041c138_0_7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g1e61041c138_0_70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Adicionando Nomes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2" name="Google Shape;582;g1e61041c138_0_7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061" y="0"/>
            <a:ext cx="793987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e61041c138_0_708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Parte visual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Vamos inicialmente adicionar o mesmo style da Home no nosso SafeAreaView, e adicionar os componentes de TextInput e Button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88" name="Google Shape;588;g1e61041c138_0_7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g1e61041c138_0_70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Adicionando Nomes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0" name="Google Shape;590;g1e61041c138_0_7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61" y="45700"/>
            <a:ext cx="903587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e61041c138_0_717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Parte visual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Vamos inicialmente adicionar o mesmo style da Home no nosso SafeAreaView, e adicionar os componentes de TextInput e Button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96" name="Google Shape;596;g1e61041c138_0_7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g1e61041c138_0_71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Adicionando Nomes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8" name="Google Shape;598;g1e61041c138_0_7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543" y="0"/>
            <a:ext cx="880691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e61041c138_0_725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Parte visual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Vamos inicialmente adicionar o mesmo style da Home no nosso SafeAreaView, e adicionar os componentes de TextInput e Button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04" name="Google Shape;604;g1e61041c138_0_7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g1e61041c138_0_72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Adicionando Nomes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6" name="Google Shape;606;g1e61041c138_0_7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639" y="0"/>
            <a:ext cx="85347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g1e61041c138_0_7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g1e61041c138_0_7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2497227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g1e61041c138_0_7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2027" y="152400"/>
            <a:ext cx="258203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g1e61041c138_0_7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36475" y="91375"/>
            <a:ext cx="25338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e61041c138_0_743"/>
          <p:cNvSpPr txBox="1"/>
          <p:nvPr/>
        </p:nvSpPr>
        <p:spPr>
          <a:xfrm>
            <a:off x="1897075" y="1195430"/>
            <a:ext cx="597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Parte visual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O professor errou no layout, pelo visto, vamos consertar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20" name="Google Shape;620;g1e61041c138_0_7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g1e61041c138_0_74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Acertando o layout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e61041c138_0_749"/>
          <p:cNvSpPr txBox="1"/>
          <p:nvPr/>
        </p:nvSpPr>
        <p:spPr>
          <a:xfrm>
            <a:off x="1897075" y="1195430"/>
            <a:ext cx="597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Parte visual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O professor errou no layout, pelo visto, vamos consertar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27" name="Google Shape;627;g1e61041c138_0_7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g1e61041c138_0_74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Acertando o layout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9" name="Google Shape;629;g1e61041c138_0_7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5975" y="1033971"/>
            <a:ext cx="6107100" cy="4032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e577251438_0_295"/>
          <p:cNvSpPr txBox="1"/>
          <p:nvPr/>
        </p:nvSpPr>
        <p:spPr>
          <a:xfrm>
            <a:off x="1701600" y="623653"/>
            <a:ext cx="62925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7"/>
              <a:buFont typeface="Arial"/>
              <a:buNone/>
            </a:pPr>
            <a:r>
              <a:rPr b="0" i="0" lang="en-US" sz="3497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Dúvidas, anseios, desabafos?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5" name="Google Shape;635;g1e577251438_0_2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g1e577251438_0_2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g1e577251438_0_2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8029" y="1380303"/>
            <a:ext cx="5690593" cy="31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0" y="2"/>
            <a:ext cx="913554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276" y="209004"/>
            <a:ext cx="8691449" cy="4704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71025" y="2138711"/>
            <a:ext cx="3201951" cy="86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e61041c138_0_0"/>
          <p:cNvSpPr txBox="1"/>
          <p:nvPr/>
        </p:nvSpPr>
        <p:spPr>
          <a:xfrm>
            <a:off x="1555600" y="1351275"/>
            <a:ext cx="5670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Para termos os dados compartilhados entre as telas de adicionar nome e de sortear nome, iremos utilizar o Redux.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12" name="Google Shape;112;g1e61041c138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1e61041c138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1e61041c138_0_0"/>
          <p:cNvSpPr txBox="1"/>
          <p:nvPr/>
        </p:nvSpPr>
        <p:spPr>
          <a:xfrm>
            <a:off x="1656175" y="439600"/>
            <a:ext cx="5847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Relembrando Redux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e61041c138_0_7"/>
          <p:cNvSpPr txBox="1"/>
          <p:nvPr/>
        </p:nvSpPr>
        <p:spPr>
          <a:xfrm>
            <a:off x="1897075" y="1522005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State management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Até </a:t>
            </a:r>
            <a:r>
              <a:rPr lang="en-US" sz="2000">
                <a:solidFill>
                  <a:srgbClr val="91A3AD"/>
                </a:solidFill>
              </a:rPr>
              <a:t>o momento, o estado do nosso aplicativo ficou salvo apenas no estado dos componentes. É uma abordagem válida, mas muitas vezes teremos informações que devem ser compartilhadas por múltiplos componentes.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g1e61041c138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1e61041c138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1e61041c138_0_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Redux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2018-06-21T14:25:56Z</dcterms:created>
  <dc:creator>Maíra Fernandes Palácios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2018-06-21T00:00:00Z</vt:filetime>
  </property>
  <property fmtid="{D5CDD505-2E9C-101B-9397-08002B2CF9AE}" pid="3" name="Creator">
    <vt:lpwstr>Google</vt:lpwstr>
  </property>
  <property fmtid="{D5CDD505-2E9C-101B-9397-08002B2CF9AE}" pid="4" name="LastSaved">
    <vt:filetime>2018-06-21T00:00:00Z</vt:filetime>
  </property>
</Properties>
</file>